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22A808-7600-411C-B709-21D6834BDB9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CC048A-83DC-4703-930F-4A0159BFA55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Molecular pathways linking CRI and genetic instability. Schematic representation of inflammation-related pathways leading to microsatellite and CI in cancer cells. Inflammatory cells produce reactive oxygen and nitrogen species (RONS) and other mediators, including cytokines, metalloproteinases (MMPs) and PGE2, which, in turn, amplify and perpetuate the inflammatory cascade (e.g. MMPs induce reactive oxygen intermediates, cytokines induce PGE2). Inflammatory mediators by a variety of mechanisms (see text) downregulate DNA repair pathways (e.g. MMR system) inducing MSI. Inflammatory mediators affect also CI by inducing either directly or indirectly DSB, defective mitotic checkpoints and disregulated HR pathway of DSB repair. The inflammatory cytokine TNF also upregulates the AID that, in addition to hypermutate Ig loci, can also induce point mutations and translocations (through DSB). MSI and CI induce random genetic diversification of expanding cancer cells. Cancer clones that randomly acquired the right combination of activated oncogenes and inactivated oncosuppressors will display the six hallmarks of cancer phenotype described by Weinberg and Hanahan.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B417E7-F723-42DD-AE78-37C22FC2AAF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arcin/bgp12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Carcinogenesis</a:t>
            </a:r>
            <a:r>
              <a:rPr lang="en-US" altLang="en-US" sz="1000">
                <a:solidFill>
                  <a:srgbClr val="333333"/>
                </a:solidFill>
              </a:rPr>
              <a:t>, Volume 30, Issue 7, July 2009, Pages 1073–1081, </a:t>
            </a:r>
            <a:r>
              <a:rPr lang="en-US" altLang="en-US" sz="1000">
                <a:solidFill>
                  <a:srgbClr val="333333"/>
                </a:solidFill>
                <a:hlinkClick r:id="rId3"/>
              </a:rPr>
              <a:t>https://doi.org/10.1093/carcin/bgp127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Molecular pathways linking CRI and genetic instability. Schematic representation of inflammation-related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Molecular pathways linking CRI and genetic instability. Schematic representation of inflammation-related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2024-04-26T12:59:19Z</dcterms:modified>
</cp:coreProperties>
</file>