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D36897-3E62-46BF-AB11-CF06ABB6DD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54A90D-5A28-427A-A52D-37C41EDA5A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D61D20-07F1-4B05-AAA8-3A27D86891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2024-04-26T03:42:58Z</dcterms:modified>
</cp:coreProperties>
</file>