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1EAD5-ADBA-4CF5-A737-9B2B299F0E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F41A0-43E1-41C9-9917-EEE1594707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D5BFC-DAA6-4296-A3A1-53FCE890F8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2024-04-26T20:28:15Z</dcterms:modified>
</cp:coreProperties>
</file>