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BD519-1070-40C0-8FCA-36BDBCEE5A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B29DF-D32F-4E7D-828D-008E7EBB19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FCE136-9F56-4E1B-8AFB-098DD9AC33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2024-04-27T05:04:14Z</dcterms:modified>
</cp:coreProperties>
</file>