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30A036-8065-4E64-A7C8-AAC309FFCA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F84D4E-B600-43EA-AFBC-82C9CC8CD3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Spectrograms of test items. Spectrograms of the anchor points /ba/ (upper left) and /da/ (upper right) of the phonemic continuum and of their nonphonemic analogs (lower panel). The horizontal stripes represent the formants (F1, F2, F3, F4, F5), which are peaks of acoustic energy at the vocal tract resonance frequencies. The spectral transition segments of F1 and F3 of the phonemic anchor points were manipulated to create the nonphonemic anchor points (see Methods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AA04F0-F744-4E93-8FE1-35E06F0ED6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1621–1631, </a:t>
            </a:r>
            <a:r>
              <a:rPr lang="en-US" altLang="en-US" sz="1000">
                <a:solidFill>
                  <a:srgbClr val="333333"/>
                </a:solidFill>
                <a:hlinkClick r:id="rId3"/>
              </a:rPr>
              <a:t>https://doi.org/10.1093/cercor/bhi040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Spectrograms of test items. Spectrograms of the anchor points /ba/ (upper left) and /da/ (upper right)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Spectrograms of test items. Spectrograms of the anchor points /ba/ (upper left) and /da/ (upper right)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2024-04-26T08:39:41Z</dcterms:modified>
</cp:coreProperties>
</file>