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6692E-FBAE-46E6-93ED-DFD028F384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DEEA1-4FFC-4CB4-A2BE-BC88D64F8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F7B75-3F55-4E3C-BBCF-50A7FFF6D9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742–748,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ROC curve.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ROC curve.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2024-04-27T01:15:16Z</dcterms:modified>
</cp:coreProperties>
</file>