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05F9BB-687C-41DA-9902-C3240BF618C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262015-AE55-499F-ABA9-B18D8CAA08A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fixture of the New York skyline and tourist stop since the 1960s, the World Trade Center towers are seen here in March 2001, six months before the attacks of September 11. The history of the neighborhood around the towers is just one of the topics explored in the September 11 Digital Archive, which contains a wealth of documents, audio recordings, photos, and video footage related to the events of that day. (Courtesy of Wikimedia Commons)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Organization of American Historians.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21F69A-9482-4B89-8257-E26740EAB01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oahmag/oar02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OAH Magazine of History</a:t>
            </a:r>
            <a:r>
              <a:rPr lang="en-US" altLang="en-US" sz="1000">
                <a:solidFill>
                  <a:srgbClr val="333333"/>
                </a:solidFill>
              </a:rPr>
              <a:t>, Volume 25, Issue 3, July 2011, Pages 31–34, </a:t>
            </a:r>
            <a:r>
              <a:rPr lang="en-US" altLang="en-US" sz="1000">
                <a:solidFill>
                  <a:srgbClr val="333333"/>
                </a:solidFill>
                <a:hlinkClick r:id="rId3"/>
              </a:rPr>
              <a:t>https://doi.org/10.1093/oahmag/oar023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fixture of the New York skyline and tourist stop since the 1960s, the World Trade Center towers are seen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fixture of the New York skyline and tourist stop since the 1960s, the World Trade Center towers are seen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2024-04-26T23:32:59Z</dcterms:modified>
</cp:coreProperties>
</file>