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D3BAB2-693E-451B-8064-541EF79B7D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2CD1BD-DF07-4D53-9765-40E1B78358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F4412F-F781-40B4-AEE8-0714CC963D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2024-04-26T12:42:22Z</dcterms:modified>
</cp:coreProperties>
</file>