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45560BA-6037-4D4D-BCF0-4A0FD78D9B7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A412CA-5255-45C8-B7AA-F8CA6264280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Distribution of the retrograde and anterograde labeling observed in Cases 44l DY and 43r FR, respectively, following injections in caudal 46vc. The labeling is shown in dorsolateral and medial views of the 3D reconstructions of the injected hemispheres (upper part) and in 2D reconstructions of the lateral bank of the IPS (lower part). For the retrograde labeling, each dot corresponds to one labeled neuron, for the anterograde labeling the dot density is proportional to the density of the observed labeled terminals (one dot is equivalent to ∼15–25 labeled terminals). Each 2D reconstruction of the IPS was aligned to correspond with the lip of the bank, indicated by a continuous line; the dotted line corresponds to the fundus. Arrows mark AP stereotaxic level = 0. The location of each tracer injection is shown as a white area on the dorsolateral view of the hemisphere. ag = annectant gyrus; Cg = cingulate sulcus; IO = inferior occipital sulcus; IPS = intraparietal sulcus; L = lateral fissure; Lu = lunate sulcus; ST = superior temporal sulcus. Other abbreviations as in Figure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023F5EC-A552-4A33-998F-202F4309C1E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09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4, April 2013, Pages 967–987, </a:t>
            </a:r>
            <a:r>
              <a:rPr lang="en-US" altLang="en-US" sz="1000">
                <a:solidFill>
                  <a:srgbClr val="333333"/>
                </a:solidFill>
                <a:hlinkClick r:id="rId3"/>
              </a:rPr>
              <a:t>https://doi.org/10.1093/cercor/bhs096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Distribution of the retrograde and anterograde labeling observed in Cases 44l DY and 43r FR, respectively,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Distribution of the retrograde and anterograde labeling observed in Cases 44l DY and 43r FR, respectively,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2024-09-20T12:02:12Z</dcterms:modified>
</cp:coreProperties>
</file>