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B21D6C-8EC1-44FA-A6C2-4C27ECC2CC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C82659-FAB9-4EA4-A1FD-2A7CC6BD44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F4BEDA-5B0F-4B7C-99CF-00022D77F1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2024-04-26T22:44:11Z</dcterms:modified>
</cp:coreProperties>
</file>