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04F00E-0EE8-4137-A4CC-720DF2E3F7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E4B149-08DC-4553-9EE9-F766D4B48E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chromatogram of a reference solution containing the six analytes using a mobile phase of phosphate buffer–methanol 80:20 (v/v) and gradient elution. Peak 1, hydroquinone; Peak 2, acetaminophen; Peak 3, p-benzoquinone; Peak 4, 4-aminophenol; 5, 4-nitrophenol; 6, 4'-chloroacetanilide.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567AE0-67C7-4CF7-A098-369547B656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chromatogram of a methanolic solution of acetaminophen prepared as described in section Forced degradation studies (iii) kept at 25°C for 60 days: Peak 1, acetaminophen; Peak 2, p-aminophenol; Peaks 3, 4, 5, and 6 unknown compounds.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567AE0-67C7-4CF7-A098-369547B6561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Variations of ln k' = f(1/T) for all the studied compounds.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567AE0-67C7-4CF7-A098-369547B6561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romsci/bmr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hromsci/bmr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hromsci/bmr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Chromatogr Sci</a:t>
            </a:r>
            <a:r>
              <a:rPr lang="en-US" altLang="en-US" sz="1000">
                <a:solidFill>
                  <a:srgbClr val="333333"/>
                </a:solidFill>
              </a:rPr>
              <a:t>, Volume 50, Issue 4, April 2012, Pages 335–342,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https://doi.org/10.1093/chromsci/bmr043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Sample chromatogram of a reference solution containing the six analytes using a mobile phase of phosphate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614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Chromatogr Sci</a:t>
            </a:r>
            <a:r>
              <a:rPr lang="en-US" altLang="en-US" sz="1000">
                <a:solidFill>
                  <a:srgbClr val="333333"/>
                </a:solidFill>
              </a:rPr>
              <a:t>, Volume 50, Issue 4, April 2012, Pages 335–342,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https://doi.org/10.1093/chromsci/bmr043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Sample chromatogram of a methanolic solution of acetaminophen prepared as described in section Forced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770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Chromatogr Sci</a:t>
            </a:r>
            <a:r>
              <a:rPr lang="en-US" altLang="en-US" sz="1000">
                <a:solidFill>
                  <a:srgbClr val="333333"/>
                </a:solidFill>
              </a:rPr>
              <a:t>, Volume 50, Issue 4, April 2012, Pages 335–342,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https://doi.org/10.1093/chromsci/bmr043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Variations of ln k' = f(1/T) for all the studied compounds.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42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Sample chromatogram of a reference solution containing the six analytes using a mobile phase of phosphate ...</vt:lpstr>
      <vt:lpstr>Figure 3. Sample chromatogram of a methanolic solution of acetaminophen prepared as described in section Forced ...</vt:lpstr>
      <vt:lpstr>Figure 2. Variations of ln k' = f(1/T) for all the studied compounds.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2024-04-26T13:44:22Z</dcterms:modified>
</cp:coreProperties>
</file>