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19BF6B-C91D-4C47-A742-8655CF1991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91CC6-9181-4A67-8986-C432242572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calprotectin levels under infliximab therapy in function of the induction of endoscopic remission at week 10. Legend: Boxplots describe medians and interquartile ranges of the completers
Lines show the result of the mixed models analysis (ITT analysis).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14ECCD-C25F-4ED1-970B-7A7C3D1B20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calprotectin levels under infliximab therapy in function of the induction of endoscopic remission at week 10 and concomitant use of corticosteroids. Legend: Boxplots describe medians and interquartile ranges of the completers.
Lines show the result of the mixed models analysis (ITT analysis).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14ECCD-C25F-4ED1-970B-7A7C3D1B20D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1.11.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crohns.2011.11.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5, June 2012, Pages 557–562,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https://doi.org/10.1016/j.crohns.2011.11.002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Evolution of calprotectin levels under infliximab therapy in function of the induction of endoscopic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18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5, June 2012, Pages 557–562,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https://doi.org/10.1016/j.crohns.2011.11.002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Evolution of calprotectin levels under infliximab therapy in function of the induction of endoscopic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208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Evolution of calprotectin levels under infliximab therapy in function of the induction of endoscopic ...</vt:lpstr>
      <vt:lpstr>Figure 2 Evolution of calprotectin levels under infliximab therapy in function of the induction of endoscopic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2024-04-26T18:12:40Z</dcterms:modified>
</cp:coreProperties>
</file>