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42B0F0-DC3F-4167-A524-CD84CF3881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1D3385-DAA4-4753-88B0-C1E8A3B779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Binding of 5mC/5mC, 5mC/BrC, 5mC/ClC, 5mC/ClU, 5mC/U and 5mC/BrU duplexes to varying concentrations of MBD from 0 to 256 nM. The following affinities for MBD to 5-halogenated pyrimidine lesions within a methyl-CpG sequence are observed: BrC ≥ ClC ≥ 5mC ≥ T &gt; ClU ≫ U ≥ BrU ≫ C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E66BDC-C4E1-41EB-9FB3-53CA290C68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6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9, 1 May 2005, Pages 3057–3064, </a:t>
            </a:r>
            <a:r>
              <a:rPr lang="en-US" altLang="en-US" sz="1000">
                <a:solidFill>
                  <a:srgbClr val="333333"/>
                </a:solidFill>
                <a:hlinkClick r:id="rId3"/>
              </a:rPr>
              <a:t>https://doi.org/10.1093/nar/gki612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Binding of 5mC/5mC, 5mC/BrC, 5mC/ClC, 5mC/ClU, 5mC/U and 5mC/BrU duplexes to varying concentrations of MBD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Binding of 5mC/5mC, 5mC/BrC, 5mC/ClC, 5mC/ClU, 5mC/U and 5mC/BrU duplexes to varying concentrations of MBD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2024-04-26T23:37:55Z</dcterms:modified>
</cp:coreProperties>
</file>