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EE3B33-CEBD-46BC-B8D7-40B5C701B8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4D0884-FFDC-406E-8A47-6E6831AD1F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mSSPN overexpression greatly improves muscle histology and membrane stability in mdx mice. (A) Transverse sections of quadriceps muscle from 6 week old mdx and mdx:mSSPN-Tg mice were stained with H&amp;E to visualize muscle pathology. Bar, 100 µm. (B) Sections from mdx:mSSPN-Tg quadriceps display reduced central nucleation relative to mdx muscle (WT, n = 6, mdx n = 6, mdx:mSSPN-Tg n = 4). (C&amp;D) Quad sections from 6-week-old Evans Blue Dye (EBD)-injected mdx:mSSPN-Tg and mdx mice were stained with antibody against laminin (green) to delineate the sarcolemma. EBD-positive fibres were visualized by red fluorescence, which serves as a marker for membrane damage (WT n = 4, mdx n = 6, mdx:mSSPN-Tg n = 6). Bar, 100 µm. (E) Creatine kinase levels from serum were measured at 20 weeks of age (mdx n = 4, mdx:mSSPN-Tg n = 8, WT = 6). Data represent means ± SEM. Statistics calculated using one-way ANOVA followed by Tukey’s multiple comparison’s test (*P &lt; 0.05, **P &lt; 0.01, ***P &lt; 0.001 and ****P &lt;0.0001).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8CEFED-513F-403F-9DF7-6ABEA7F043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3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24, 15 December 2016, Pages 5395–5406,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https://doi.org/10.1093/hmg/ddw356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mSSPN overexpression greatly improves muscle histology and membrane stability in mdx mice. (A) Transverse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mSSPN overexpression greatly improves muscle histology and membrane stability in mdx mice. (A) Transverse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2024-09-20T15:34:20Z</dcterms:modified>
</cp:coreProperties>
</file>