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79071B-DDBA-4E2B-8E03-463F0543C87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552412-866E-42C6-9DDD-26E30BA66F9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Distribution of cases according to the baseline platelet counts. Sixteen cases with baseline moderate thrombocytopenia were excluded from the analysis for acquired thrombocytopenia. (B) Distribution of cases according to the nadir platelet counts (lowest platelet count during post-procedural hospitalization). (C) Distribution of the time to nadir level in patients with moderate or severe acquired thrombocytopenia divided into early acquired thrombocytopenia (time to nadir ≤3 days, white boxes) and delayed (≥4 days, black). TAVR, transcatheter aortic valve replacement.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2014.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E830E1-6F93-4012-9428-E06314AF271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Estimated probability of 30-day death according to the nadir platelet level. An inflection for having increased 30-day mortality is observed at nadir platelet count of 50–70 × 109/L. A decrease in platelet nadir count from 100 × 109 to 50 × 109/L was associated with a 2.8× higher death rate: 19.9% (CI 12.9–29.3%) vs. 7.1% (CI 4.9–10.0%).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2014.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E830E1-6F93-4012-9428-E06314AF271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Kaplan–Meier 1-year survival curves. (A) Survival according to the severity of acquired thrombocytopenia after TAVR. There was no significant difference between patients with mild/no acquired thrombocytopenia and those with moderate thrombocytopenia (84.0 vs. 79.9%, P = 0.38). Patients with severe thrombocytopenia had the worst survival (33.3%, P&lt; 0.001). (B) One-year survival with 1-month landmark analysis: comparison of 1-year survival of only patients who survived 1-month after the procedure. The survival of patients with severe thrombocytopenia remained worse than others (P = 0.039). (C) Stratification according to the level of decrease in platelet count (DPC) during hospitalization. DPC = (baseline count−nadir count)/baseline count. Patients with high DPC (≥50%) had worse survival than those with low DPC (&lt;50, 83.9 vs. 65.8%, P &lt; 0.001). (D) Stratification of patients with moderate/severe thrombocytopenia according to the time to nadir count. Patients with delayed nadir (time to nadir ≥4 days, black boxes) had worse 1-year survival than those with early nadir (&lt;4 days, 78.5 vs. 41.3%,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2014.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E830E1-6F93-4012-9428-E06314AF2717}"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u082"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u082"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urheartj/ehu082"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35, Issue 38, 7 October 2014, Pages 2663–2671, </a:t>
            </a:r>
            <a:r>
              <a:rPr lang="en-US" altLang="en-US" sz="1000">
                <a:solidFill>
                  <a:srgbClr val="333333"/>
                </a:solidFill>
                <a:hlinkClick r:id="rId3"/>
              </a:rPr>
              <a:t>https://doi.org/10.1093/eurheartj/ehu082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Distribution of cases according to the baseline platelet counts. Sixteen cases with baseline moderate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14700" y="1371600"/>
            <a:ext cx="251117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35, Issue 38, 7 October 2014, Pages 2663–2671, </a:t>
            </a:r>
            <a:r>
              <a:rPr lang="en-US" altLang="en-US" sz="1000">
                <a:solidFill>
                  <a:srgbClr val="333333"/>
                </a:solidFill>
                <a:hlinkClick r:id="rId3"/>
              </a:rPr>
              <a:t>https://doi.org/10.1093/eurheartj/ehu082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Estimated probability of 30-day death according to the nadir platelet level. An inflection for having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8787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35, Issue 38, 7 October 2014, Pages 2663–2671, </a:t>
            </a:r>
            <a:r>
              <a:rPr lang="en-US" altLang="en-US" sz="1000">
                <a:solidFill>
                  <a:srgbClr val="333333"/>
                </a:solidFill>
                <a:hlinkClick r:id="rId3"/>
              </a:rPr>
              <a:t>https://doi.org/10.1093/eurheartj/ehu082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Kaplan–Meier 1-year survival curves. (A) Survival according to the severity of acquired thrombocytopenia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9733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(A) Distribution of cases according to the baseline platelet counts. Sixteen cases with baseline moderate ...</vt:lpstr>
      <vt:lpstr>Figure 2 Estimated probability of 30-day death according to the nadir platelet level. An inflection for having ...</vt:lpstr>
      <vt:lpstr>Figure 3 Kaplan–Meier 1-year survival curves. (A) Survival according to the severity of acquired thrombocytopenia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2024-04-27T00:02:31Z</dcterms:modified>
</cp:coreProperties>
</file>