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1B1B8A-5657-4C76-814E-07F76025BF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6F8A70-42E1-4364-8A55-81FB8A579B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2D5D66-5192-44F7-B325-D7DA087CB0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2024-04-26T11:43:56Z</dcterms:modified>
</cp:coreProperties>
</file>