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48561-B2A7-4A5D-9C2A-B6BDEC5348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7397B-0DCE-4A98-AF30-166450D41D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1. Late component potentiation. (A) The effect of HFS (gray) on the mean (± SEM) late component area (in standardized units) compared with implanted controls (black). * indicates different from implanted controls at the 0.05 level. Representative evoked responses before (in black) and after (in gray) 15 sessions of handling (B) and HFS (C). HFS induced LTP in all animals. The responses were evoked with 200 µs biphasic square wave pulse stimulation, at an intensity of 681 µA applied to the corpus callosum and recorded form the neocortex for 80 ms. The representative waveforms for the example are averages of 10 sweeps from a single rat from each group (k5 and k9). The lines extending downward at the beginning of the sweep are due to stimulation artifact. Negative (at the deep pole) is displayed in the up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22B22-DBD0-4D0A-8456-DB249975E2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586–593, </a:t>
            </a:r>
            <a:r>
              <a:rPr lang="en-US" altLang="en-US" sz="1000">
                <a:solidFill>
                  <a:srgbClr val="333333"/>
                </a:solidFill>
                <a:hlinkClick r:id="rId3"/>
              </a:rPr>
              <a:t>https://doi.org/10.1093/cercor/bhh020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1. Late component potentiation. (A) The effect of HFS (gray) on the mean (± SEM) late component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1. Late component potentiation. (A) The effect of HFS (gray) on the mean (± SEM) late component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2024-04-26T06:21:44Z</dcterms:modified>
</cp:coreProperties>
</file>