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61D470-380E-4204-8360-0B9A7CA19D0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A5B69B-5720-412B-90F3-1E1066495A8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C66CB9-0CB0-4CD6-BB47-2AD27E3EA42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2024-04-27T00:30:53Z</dcterms:modified>
</cp:coreProperties>
</file>