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5FF45D-91F8-46AD-B7D8-5481DE3B53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A7F23-C6E5-4DB4-B78F-D85A917CBB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localization of the single voxel for the left and right frontal spectra (images displayed in radiological convention).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87813-82C7-4976-9EEA-40406DBC08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798–803,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localization of the single voxel for the left and right frontal spectra (images displayed in radiological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localization of the single voxel for the left and right frontal spectra (images displayed in radiological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2024-04-26T11:58:16Z</dcterms:modified>
</cp:coreProperties>
</file>