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AB3121-F812-47D0-A3A7-029E233600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9B023B-6E4F-485E-BA08-3D42B2A03A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Forest plots showing evidence of association between SNPs: (A) CDKN2B-AS1 rs2157719, (B) CDC7/TGFBR3 rs1192415 and (C) FNDC3B rs4894796. The vertical line represents a per-allele odds ratio of 1.00. The oblongs represent point estimates (referring to the per-allele odds ratio), with the height of the oblongs inversely proportional to the standard error of the point estimates. Horizontal lines indicate the 95% confidence interval for each point estimate. Meta-analysis of Stages 1 and 2, OR, Pmeta and I2 was labeled on the right-hand side for corresponding analysis. For rs4894796 genotyping, see Supplementary Material, Information for sample collections.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BDC4CA-EFD9-4700-9C93-38B45BF43B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Continued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BDC4CA-EFD9-4700-9C93-38B45BF43B6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Analysis of FNDC3B, TGFBR3 and CDC7 expression in ocular tissues. (A) The FNDC3B-specific 162 bp and TGFBR3-specific 152 bp amplification product was observed in all analyzed ocular tissues. CDC7-specific 242 bp product was observed in sclera, cornea, trabecular meshwork, retina, optic disc and optic nerve. The ubiquitously expressed gene, ACTB was used as the normalizing control. A no template sample acted as the negative control (NC) to ensure non-contamination of the RT–PCR reaction mix. The variable M denotes molecular-weight marker. (B) Immunoblot of whole cell lysates from NPCE, retinal pigment epithelial (ARPE19) and HTM cells, probed for FNDC3B and β-actin, as a loading control. Positions of the ∼133 and ∼44 kDa forms of FNDC3B are indicated. All ocular cells analyzed expressed the ∼133 kDa protein, while ARPE19 cells expressed a smaller ∼44 kDa isoform of FNDC3B. (C) Immunolocalization of FNDC3B in human eye tissues. Strong immunofluorescence labeling of FNDC3B (green) was seen in the ciliary muscle (CM) (top row). Scale bar: 100 µm. In the trabecular meshwork (TM, middle row), FNDC3B (green) labeling was relatively weaker. Scale bar: 40 µm. FNDC3B positive immunoreactivity was also observed in cornea epithelial (*) and cornea endothelial cells (white arrows) (bottom row). Nuclei were stained with DAPI (blue). Scale bar: 100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BDC4CA-EFD9-4700-9C93-38B45BF43B6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mg/ddv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mg/ddv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24, Issue 13, 1 July 2015, Pages 3880–3892,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Forest plots showing evidence of association between SNPs: (A) CDKN2B-AS1 rs2157719, (B) CDC7/TGFBR3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55800" y="1371600"/>
            <a:ext cx="52251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24, Issue 13, 1 July 2015, Pages 3880–3892,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Continued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63900" y="1371600"/>
            <a:ext cx="261541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24, Issue 13, 1 July 2015, Pages 3880–3892,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Analysis of FNDC3B, TGFBR3 and CDC7 expression in ocular tissues. (A) The FNDC3B-specific 162 bp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79700" y="1371600"/>
            <a:ext cx="377511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1. Forest plots showing evidence of association between SNPs: (A) CDKN2B-AS1 rs2157719, (B) CDC7/TGFBR3 ...</vt:lpstr>
      <vt:lpstr>Figure 1 Continued
</vt:lpstr>
      <vt:lpstr>Figure 2. Analysis of FNDC3B, TGFBR3 and CDC7 expression in ocular tissues. (A) The FNDC3B-specific 162 bp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2024-04-26T09:19:48Z</dcterms:modified>
</cp:coreProperties>
</file>