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D7C257-DE29-48B4-96BA-F12DE168CE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D63BEA-C635-455E-918C-52C64A111B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Western blots showing Akt phosphorylation at 10 min post-ischaemic reperfusion in isolated perfused rat hearts treated with insulin, wortmannin (the PI3K inhibitor) and rapamycin (the mTOR-p70S6K inhibitor) for the first 15 min of reperfusion. N=3 per group. (B) Graph showing the infarct-risk volume ratios in isolated perfused rat hearts treated with insulin, wortmannin (Wort) and rapamycin (Rapa) for the first 15 min of reperfusion. N≥6 per group .*P&lt;0.01. Data taken from a study by Jonassen et al. [63].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25135C-EDD8-4E8A-913C-396D49625D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3.09.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61, Issue 3, February 2004, Pages 448–460,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https://doi.org/10.1016/j.cardiores.2003.09.024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(A) Western blots showing Akt phosphorylation at 10 min post-ischaemic reperfusion in isolated perfused rat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(A) Western blots showing Akt phosphorylation at 10 min post-ischaemic reperfusion in isolated perfused rat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2024-04-26T16:04:05Z</dcterms:modified>
</cp:coreProperties>
</file>