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F8143-414C-448F-9C81-9F8830E6AF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3E6203-0757-4702-B095-0977FD053A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FD333-65E1-401B-B06C-32D209F4D0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2024-04-26T05:29:20Z</dcterms:modified>
</cp:coreProperties>
</file>