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1B5A5-79EB-44C4-9C58-87FBD1FA0B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0C1AA-2E18-4061-B975-6751572343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priori ROIs defined by Talairach Tournoux atlas. For all bar graphs, *P&lt;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EC596-FFBD-4C2C-9DCE-D31E3C0F54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1849–1858,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 priori ROIs defined by Talairach Tournoux atlas. For all bar graphs, *P&lt; 0.05.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 priori ROIs defined by Talairach Tournoux atlas. For all bar graphs, *P&lt; 0.05.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2024-04-26T03:51:00Z</dcterms:modified>
</cp:coreProperties>
</file>