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55AF9-D332-4C57-BA09-D9C76B65F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98967-053B-486B-98A8-F993CD244A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characteristics of neural responses of HD-selective cells, VD-selective cells, and orientation-selective cells (ORI) in central (gray) and peripheral (white) V1. (A) Distributions of response onsets (latencies). (B) Distributions of selectivity onsets.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89A18-830B-4B42-9E67-2EA3FF201B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1260–1273,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Temporal characteristics of neural responses of HD-selective cells, VD-selective cells,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Temporal characteristics of neural responses of HD-selective cells, VD-selective cells,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2024-04-26T20:42:00Z</dcterms:modified>
</cp:coreProperties>
</file>