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F2330-65C2-48FC-A002-410F2CC085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CA705-62D0-4369-A162-AD9D9A480B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F71D8E-5838-42DA-80EC-212D5D48E2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2024-04-26T15:54:26Z</dcterms:modified>
</cp:coreProperties>
</file>