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321287-DFB2-47F3-857C-69FC5864B7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F08FD0-12EC-4B38-B22E-2E95687383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6840F5-0B21-4590-92E5-5023E4CA53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2024-04-26T22:42:20Z</dcterms:modified>
</cp:coreProperties>
</file>