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7928AC-1021-4A01-A0DB-54300CE163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CDFA9E-0A78-43C0-AB74-44A3E63342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A1EC20-F2D7-47AD-969C-95EAA60D07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2024-04-27T04:42:30Z</dcterms:modified>
</cp:coreProperties>
</file>