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620D2-0B02-4C72-A311-AC3E049260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35E28-9086-404D-BC86-FB35087232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9B8CDC-5933-4623-AC00-79DC4E6333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2024-09-19T05:26:36Z</dcterms:modified>
</cp:coreProperties>
</file>