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A6A981-3B1D-48E9-B2AB-91BDD260E0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4F9F32-7F9A-4A33-8EC8-386D001086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FA9290-DCDD-476D-B6C5-F05307C4F6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2024-05-11T02:48:46Z</dcterms:modified>
</cp:coreProperties>
</file>