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277F84-3520-486A-BD17-EB8914B1178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2BC57F-0979-435B-8A12-630D8E7A55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DF03B9-25A4-47F2-A68F-C801E06DD6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2024-09-20T04:56:06Z</dcterms:modified>
</cp:coreProperties>
</file>