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AA40D1-BA62-4ECA-91B8-8C1C87E7728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DE284CD-B156-40C1-8131-ED7C10F716A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Analogue audio recording equipment: dictaphone with microphone and mini-cassette tape and foot-pedal controlled transcription machine with headphones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9C79D1-E093-4AA7-9538-008DA629DA8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Digital video recording equipment: video camera with firewire computer lead, mini DV cassette and Transana transcribing software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AuthorsThis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9C79D1-E093-4AA7-9538-008DA629DA8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fampra/cmn00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fampra/cmn00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Fam Pract</a:t>
            </a:r>
            <a:r>
              <a:rPr lang="en-US" altLang="en-US" sz="1000">
                <a:solidFill>
                  <a:srgbClr val="333333"/>
                </a:solidFill>
              </a:rPr>
              <a:t>, Volume 25, Issue 2, April 2008, Pages 127–131,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https://doi.org/10.1093/fampra/cmn003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Analogue audio recording equipment: dictaphone with microphone and mini-cassette tape and foot-pedal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49308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Fam Pract</a:t>
            </a:r>
            <a:r>
              <a:rPr lang="en-US" altLang="en-US" sz="1000">
                <a:solidFill>
                  <a:srgbClr val="333333"/>
                </a:solidFill>
              </a:rPr>
              <a:t>, Volume 25, Issue 2, April 2008, Pages 127–131,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https://doi.org/10.1093/fampra/cmn003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Digital video recording equipment: video camera with firewire computer lead, mini DV cassette and Transana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76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 Analogue audio recording equipment: dictaphone with microphone and mini-cassette tape and foot-pedal ...</vt:lpstr>
      <vt:lpstr>FIGURE 2 Digital video recording equipment: video camera with firewire computer lead, mini DV cassette and Transana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2024-04-27T05:08:54Z</dcterms:modified>
</cp:coreProperties>
</file>