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28D5C-EFA6-4404-B764-68CAEC29E8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A5B2F-7241-4164-980F-D32BB435DB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A445A-0DDC-438C-9D06-3B34CADC69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2024-04-26T09:20:47Z</dcterms:modified>
</cp:coreProperties>
</file>