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8E356B-8CBE-4CA9-9D6E-7B3D56AE848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1D343C-213E-4920-8F46-D70A11430C1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Functional subdivisions within the SMG. Top row shows the left hemisphere
                        activation clusters (yellow, blue, brown, and green) within the SMG for each
                        effect of interest (see plots for anatomical region and condition effects).
                        The white area (outlined in black) shows the borders of the SMG according to
                        the IBASPM software (http://www.thomaskoenig.ch/Lester/ibaspm.htm) in SPM 12 but other
                        studies (see Table 1) include
                        more anterior areas, as shown in yellow. The peak coordinates for each
                        effect are reported in Table 3. The extent of activation includes voxels that were significant at P &lt; 0.001 for the main effect of interest, and
                        inclusive/exclusive masking at P &lt; 0.05 uncorrected.
                        Plots show the relative activation (with 90% confidence intervals) across
                        all 8 conditions for Group 1 and Group 2. Gray/black bars = visual/auditory
                        tasks. See Table 5 for
                        abbreviations and other peak coordinates.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EEBF94-F3E7-43FD-A86D-0A2C6E997E9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2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11, 17 October 2016, Pages 4212–4226, </a:t>
            </a:r>
            <a:r>
              <a:rPr lang="en-US" altLang="en-US" sz="1000">
                <a:solidFill>
                  <a:srgbClr val="333333"/>
                </a:solidFill>
                <a:hlinkClick r:id="rId3"/>
              </a:rPr>
              <a:t>https://doi.org/10.1093/cercor/bhw251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Functional subdivisions within the SMG. Top row shows the left hemisphere
                        activation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Functional subdivisions within the SMG. Top row shows the left hemisphere
                        activation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2024-04-26T01:40:18Z</dcterms:modified>
</cp:coreProperties>
</file>