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4BBE9F-4E30-4C69-ADF1-120CF7411F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037EFD-1BA9-42EA-93B4-F9DB42DD832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Cytotoxicity of quinacrine and apigenin dimer 9d combination towards LePentR50. Effects of combinations of quinacrine and 9d on the cytotoxicity towards LePentR50 were tested by MTS proliferation assay. The cytotoxic effect of different combinations is presented as percentage of survivors (mean ± SEM, n = 6). No significant cytotoxicity was observed among different combinations.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British Society for Antimicrobial Chemotherapy.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339864-14FD-4C11-B9C0-5ED487A396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ac/dkp1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Antimicrob Chemother</a:t>
            </a:r>
            <a:r>
              <a:rPr lang="en-US" altLang="en-US" sz="1000">
                <a:solidFill>
                  <a:srgbClr val="333333"/>
                </a:solidFill>
              </a:rPr>
              <a:t>, Volume 63, Issue 6, June 2009, Pages 1179–1190, </a:t>
            </a:r>
            <a:r>
              <a:rPr lang="en-US" altLang="en-US" sz="1000">
                <a:solidFill>
                  <a:srgbClr val="333333"/>
                </a:solidFill>
                <a:hlinkClick r:id="rId3"/>
              </a:rPr>
              <a:t>https://doi.org/10.1093/jac/dkp130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Cytotoxicity of quinacrine and apigenin dimer 9d combination towards LePentR50. Effects of combinations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Cytotoxicity of quinacrine and apigenin dimer 9d combination towards LePentR50. Effects of combinations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2024-09-19T07:21:51Z</dcterms:modified>
</cp:coreProperties>
</file>