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B4D72A-516B-4353-B0F0-0175CAFEE2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A1350-64D3-492B-8AB6-2039200331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Anti-apoptotic drug treatment of gup embryos. Left panels: enlarged images of wholemount eyes at 6 dpf; right panels: wholemount TUNEL assay on corresponding PTU-treated embryos. (A and B) Untreated gup embryos with large coloboma and widespread apoptosis. (C and D) gup embryos treated with curcumin (+C) with a small coloboma and reduced levels of cell death particularly in the eye. (E and F) gup embryos treated with zVAD-fmk (+Z) display a small coloboma and no apoptosis in the eye. (G and H) gup embryos treated with zFA-fmk (+F) display a large optic fissure closure defect and widespread apoptosis throughout the embryo and at the site of the persistent optic fissure. Scale bar: 200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A7F2E-350F-4633-BB7B-DD10023C44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24, 15 December 2008, Pages 3987–4000,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Anti-apoptotic drug treatment of gup embryos. Left panels: enlarged images of wholemount eyes at 6 dpf;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Anti-apoptotic drug treatment of gup embryos. Left panels: enlarged images of wholemount eyes at 6 dpf;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2024-04-26T03:00:47Z</dcterms:modified>
</cp:coreProperties>
</file>