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3B11B-E494-44DC-A6A4-35582F4B66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5D6E2-C806-4175-830C-B216967E97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Cell cycle-dependent distribution of 82-FIP in COS cells treated with synchronizing drugs. In cell synchronized with mimosine, nocodazole and thymidine, respectively, 82-FIP was revealed by immunofluorescence staining using the no. 1666 antibody (A, D, G, L). Nuclei were stained with Hoechst 33342 dye (B, E, H, M). DNA content profiles obtained by flow-cytometry analysis of asynchronously growing cells and cells treated with synchronizing drugs is shown in (C, F, I, 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8D4F1-D90D-492C-A16F-D499FD78DB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g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14, 15 July 2003, Pages 1689–1698, </a:t>
            </a:r>
            <a:r>
              <a:rPr lang="en-US" altLang="en-US" sz="1000">
                <a:solidFill>
                  <a:srgbClr val="333333"/>
                </a:solidFill>
                <a:hlinkClick r:id="rId3"/>
              </a:rPr>
              <a:t>https://doi.org/10.1093/hmg/ddg181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Cell cycle-dependent distribution of 82-FIP in COS cells treated with synchronizing drugs. In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Cell cycle-dependent distribution of 82-FIP in COS cells treated with synchronizing drugs. In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2024-04-26T11:58:42Z</dcterms:modified>
</cp:coreProperties>
</file>