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9D433-913C-486F-A254-4B2C8C4123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241D0-E9D3-4E21-9264-679A3B90E1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showing the usefulness of the apolipoprotein ε genotype for screening clinically defined disease. Oklahoma Angiography Cohort, Oklahoma City, Oklahoma, 1992–1994 (hospital based).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B0099-ED25-4EF3-AB26-30C234BA3D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155.6.4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155, Issue 6, 15 March 2002, Pages 487–495,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https://doi.org/10.1093/aje/155.6.487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Receiver operating characteristic curve showing the usefulness of the apolipoprotein ε genotype for screening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Receiver operating characteristic curve showing the usefulness of the apolipoprotein ε genotype for screening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2024-04-26T20:57:49Z</dcterms:modified>
</cp:coreProperties>
</file>