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A9CDAD-B89C-4C8E-86D3-BE106F5E7A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82A99D-72A5-4908-916D-6E40D49EC8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8F88C8-140E-44B1-AD0B-9BE420420D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2024-04-26T04:51:00Z</dcterms:modified>
</cp:coreProperties>
</file>