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37181E-6641-4604-9998-E319E8E609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2046B0-1108-4A9B-87A2-03FAC94D2CA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2ACF8F-03D0-4D20-A30F-4A5B922CF4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2024-04-27T05:09:11Z</dcterms:modified>
</cp:coreProperties>
</file>