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461B7-2504-4A28-8733-74A99A1111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8A204-45BF-4FA7-86E3-1DB012C8F8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E921A9-C2CA-4271-AC8A-8382CF22CF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2024-04-26T13:37:48Z</dcterms:modified>
</cp:coreProperties>
</file>