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3E5839-C31F-48F2-A955-CA061650C5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EFF857-4DD6-41B8-8623-9CBCE50A11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Labour productivity.
Notes: Labour productivity is given by value-added per worker with services productivity equal to 100 in 1994. The lines represent sector averages. Value-added is deflated by the CPI.
Source: Statistics Denmark and authors’ own calculations.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CEPR, CESifo, Sciences Po, 2017.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7C6790-5C9B-416C-BFCE-880ED98072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polic/eiw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Econ Policy</a:t>
            </a:r>
            <a:r>
              <a:rPr lang="en-US" altLang="en-US" sz="1000">
                <a:solidFill>
                  <a:srgbClr val="333333"/>
                </a:solidFill>
              </a:rPr>
              <a:t>, Volume 32, Issue 89, January 2017, Pages 5–38,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https://doi.org/10.1093/epolic/eiw016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Labour productivity.
Notes: Labour productivity is given by value-added per worker with services productivity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Labour productivity.
Notes: Labour productivity is given by value-added per worker with services productivity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2024-04-26T23:57:40Z</dcterms:modified>
</cp:coreProperties>
</file>