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C93C3CE-979D-44EE-8144-9A81D91561E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6F7EA0F-878D-4EA7-8DE3-801241A868A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 Summary of connections of the areas of the medial and orbital prefrontal networks with the striatum (An et al., 1997) (also A. Ferry, D. Öngür, X. An and J.L. Price, unpublished observations) and the mediodorsal thalamic nucleus (MDm) (Ray and Price, 1993). The medial network projects primarily to the ventromedial striatum, including the medial caudate nucleus, the accumbens nucleus and the ventral putamen, and is also interconnected with the dorsomedial and caudal part of MDm . In contrast, the orbital network projects to a central region of the striatum, in the lateral caudate nucleus and the ventromedial putamen, and is interconnected with the more central part of MDm. The striatal and thalamic regions are connected through the ventral pallidum, although the pallidal projection of the central striatum has not been demonstrated in detail.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BE9DBA6-8CA6-4D64-94B3-7C656381CA1D}"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0.3.20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10, Issue 3, March 2000, Pages 206–219, </a:t>
            </a:r>
            <a:r>
              <a:rPr lang="en-US" altLang="en-US" sz="1000">
                <a:solidFill>
                  <a:srgbClr val="333333"/>
                </a:solidFill>
                <a:hlinkClick r:id="rId3"/>
              </a:rPr>
              <a:t>https://doi.org/10.1093/cercor/10.3.206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Summary of connections of the areas of the medial and orbital prefrontal networks with the striatum (An et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Summary of connections of the areas of the medial and orbital prefrontal networks with the striatum (An et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2024-09-20T01:20:03Z</dcterms:modified>
</cp:coreProperties>
</file>