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B913A3-B346-4816-99CC-5924F22C05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0B56B0-3056-4309-A27E-A6CBA75D2D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the subjective VAS reports and the stimulus intensities.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226C1B-6C25-4B20-A107-E9D93AAFD4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k0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3, March 2007, Pages 610–620,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https://doi.org/10.1093/cercor/bhk007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Correlation between the subjective VAS reports and the stimulus intensities.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Correlation between the subjective VAS reports and the stimulus intensities.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2024-04-26T06:08:48Z</dcterms:modified>
</cp:coreProperties>
</file>