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5F6DB-7DD3-4BC5-97DF-7F16280691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9A8E0-8DCF-4E88-8C3D-092AC17286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DSE can be induced with a single brief high-frequency burst of APs. (A) Individual time course demonstrating the transient reduction in evoked EPSP amplitudes following a brief high-frequency (100 Hz) burst of 5 postsynaptic APs (scale bar: 20 mV, 50 ms). Individual evoked voltage responses are shown below for the corresponding time points (a–c) indicated above (scale bar: 2 mV, 30 ms). (B) Group time course of evoked EPSP amplitudes normalized to baseline following a brief postsynaptic burst of APs. A total of 6 cells were tested under control conditions (5 APs/100 Hz), and in 5 of these cells, DSE was subsequently tested in the presence of SR141716A (SR). Filled symbols represent significant suppression from baseline (P &lt; 0.05). (C) Summary data illustrating the percent EPSP suppression observed for the indicated frequencies, for 100 Hz in the presence of SR, and a train of three 100-Hz postsynaptic bursts delivered at 5 Hz. *P &lt; 0.05. (D) Changes in peak postsynaptic intracellular Ca2+ levels following a single burst of 5 APs delivered at 20, 40, 80, and 100 Hz via the patch electrode. Filled circles indicate significance as compared with 20 and 40 Hz. Inset: upper left, example Ca2+ transients evoked from a single layer 5 PN by a train of 5 APs at the indicated frequencies. Scale bar = 15%, 1 s. Inset: right, montage of a recorded layer 5 PN filled with Oregon Green 488 BAPTA-1. Gray box indicates the region of interest used for analysis. The patch electrode can be seen in the lower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FDA070-0FC8-4F6A-8FC9-50FC3C6040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163–174,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DSE can be induced with a single brief high-frequency burst of APs. (A) Individual time course demonstrating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DSE can be induced with a single brief high-frequency burst of APs. (A) Individual time course demonstrating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2024-04-26T16:11:19Z</dcterms:modified>
</cp:coreProperties>
</file>