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CA4A2-6A46-49A9-A6E3-3D23FEDAA8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31135-29B5-49BF-87DD-676C50BBD4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42D991-D933-45BB-B08F-3A83A256A7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2024-04-26T21:54:32Z</dcterms:modified>
</cp:coreProperties>
</file>