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AEFE31-A843-46DB-A0F6-6DD98255BC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85ADB6-0C07-4B34-A121-6B131F39D4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Issuer Credit Ratings
This figure shows the distribution of S&amp;P domestic long-term issuer credit rating for firms in the quarterly CRSP/Compustat merged data set, excluding financials and utilities. The sample period is 1986 Q1-2010 Q4.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Society for Financial Studies.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7CFAA4-2799-47B0-AF6D-483E6E157B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High-Yield Mutual Fund Flows relative to PPE and Capex of BBB and BB Firms
This figure shows the time series of flows into high-yield mutual funds. Monthly aggregate flows into high-yield mutual funds are from the Investment Company Institute. Cumulative high-yield fund flows calculated over four quarters are scaled by either total PPE or cumulative capital expenditures over four quarters of CRSP/Compustat firms rated BBB+ through BB−, excluding financials and utilities. The sample period is 1986 Q1-2010 Q4.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Society for Financial Studies.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7CFAA4-2799-47B0-AF6D-483E6E157B8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fs/hhr1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fs/hhr1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 Stud</a:t>
            </a:r>
            <a:r>
              <a:rPr lang="en-US" altLang="en-US" sz="1000">
                <a:solidFill>
                  <a:srgbClr val="333333"/>
                </a:solidFill>
              </a:rPr>
              <a:t>, Volume 25, Issue 7, July 2012, Pages 2041–2069,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https://doi.org/10.1093/rfs/hhr143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Distribution of Issuer Credit Ratings
This figure shows the distribution of S&amp;P domestic long-term issuer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145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 Stud</a:t>
            </a:r>
            <a:r>
              <a:rPr lang="en-US" altLang="en-US" sz="1000">
                <a:solidFill>
                  <a:srgbClr val="333333"/>
                </a:solidFill>
              </a:rPr>
              <a:t>, Volume 25, Issue 7, July 2012, Pages 2041–2069,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https://doi.org/10.1093/rfs/hhr143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High-Yield Mutual Fund Flows relative to PPE and Capex of BBB and BB Firms
This figure shows the time series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415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Distribution of Issuer Credit Ratings
This figure shows the distribution of S&amp;P domestic long-term issuer ...</vt:lpstr>
      <vt:lpstr>Figure 2 High-Yield Mutual Fund Flows relative to PPE and Capex of BBB and BB Firms
This figure shows the time series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2024-04-26T05:26:50Z</dcterms:modified>
</cp:coreProperties>
</file>