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3E6381-6740-46BD-8A67-E531CAE01E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F2F08-D640-49CF-8DA6-75E643CCC5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6866BB-711F-45CB-A4E0-98BE9AE9FF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2024-04-26T12:00:10Z</dcterms:modified>
</cp:coreProperties>
</file>