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9DB87A-D7AD-436E-BFD3-C3CC659A90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1E9B9-3C00-44E2-BB7D-F87A197DDE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Dendritic protrusion density is increased on layer 4 neurons in GAP-43 HZ animals. Dendritic protrusion density was low and highly variable between dendrites at P5 in both WT and HZ animals (A, B). The majority of protrusions at these ages had immature morphologies with thin stalks and no delineated head. By P7, protrusion density had increased and appeared more uniform between dendrites on a single cell (C, D). Mature spines were visible along with thin, immature protrusions. Dendrites from GAP-43 HZ animals had increased protrusion density as compared with WT dendrites (*P &lt; 0.05; E). Scale bar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5CEA06-A655-446D-962B-6403F2A82C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1696–1707, </a:t>
            </a:r>
            <a:r>
              <a:rPr lang="en-US" altLang="en-US" sz="1000">
                <a:solidFill>
                  <a:srgbClr val="333333"/>
                </a:solidFill>
                <a:hlinkClick r:id="rId3"/>
              </a:rPr>
              <a:t>https://doi.org/10.1093/cercor/bhp231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Dendritic protrusion density is increased on layer 4 neurons in GAP-43 HZ animals. Dendritic protrusion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Dendritic protrusion density is increased on layer 4 neurons in GAP-43 HZ animals. Dendritic protrusion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2024-04-26T22:34:37Z</dcterms:modified>
</cp:coreProperties>
</file>