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CB404-A93D-4295-877C-BBB5FD1241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3AFD3-048A-464D-A2F0-033A78E4FD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 (A) Drawing of a coronal section of mid-gestational fetal brain—cortical VZ/SVZ (blue square) and GE (red square) regions are dissected to make dissociated mixed cell cultures and to enrich RGCs through immunomagneting column sorting; time line depicts days spent in proliferation (PM) and differentiation (DM) medium before fixing cultures. (B) The initial (after 24 h) immunocytochemical verification of isolated RGCs with anti-BLBP (red) and anti-CD15 antibody (green); nuclear staining with bis-benzimide (blue); scale bar: 10 μm. (C) Molecular targets used in the treatment of cultured cells: anti-Shh antibody binds Shh and prevents its action; PMM acts as an agonist of Smo receptor while cyclopamine inhibits it. Ptc1 and Smo are membrane receptors; Glis and SuFu are intracellular downstream effectors in the Shh signaling pathway.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954541-6298-454A-96BD-9A07512CC1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131–143,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design. (A) Drawing of a coronal section of mid-gestational fetal brain—cortical VZ/SVZ (blue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design. (A) Drawing of a coronal section of mid-gestational fetal brain—cortical VZ/SVZ (blue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2024-04-26T14:20:21Z</dcterms:modified>
</cp:coreProperties>
</file>