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E09186-3882-49C2-A0F9-0FF922E7E9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521BB4-78A4-44C6-B15B-843ED54039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(top) Blocks of channels, showing the effect of TMS on oxy-Hb. Blue shows a decrease of oxy-Hb with TMS and red shows an increase. The effect of TMS was hemispherically specific throughout the task. None of the changes of channels overlapped between TMS sites. (bottom) Diagram of the NIRS channels on a brain surface, indicating the rough positions of 52 NIRS channels.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A33E5-9522-46AC-B094-8050E3451C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1037–1045, </a:t>
            </a:r>
            <a:r>
              <a:rPr lang="en-US" altLang="en-US" sz="1000">
                <a:solidFill>
                  <a:srgbClr val="333333"/>
                </a:solidFill>
                <a:hlinkClick r:id="rId3"/>
              </a:rPr>
              <a:t>https://doi.org/10.1093/cercor/bhp163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(top) Blocks of channels, showing the effect of TMS on oxy-Hb. Blue shows a decrease of oxy-Hb with TMS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(top) Blocks of channels, showing the effect of TMS on oxy-Hb. Blue shows a decrease of oxy-Hb with TMS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2024-04-26T10:04:20Z</dcterms:modified>
</cp:coreProperties>
</file>