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D3AA05-17A7-4C2F-B7AA-412599025D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4F8933-1E91-41FC-820A-885E9F5913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Network configuration of black men who have sex with men (n = 100, 86 dyads).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31F6A7-6B7B-46C2-ADE6-8BC68E855E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r/cyn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Educ Res</a:t>
            </a:r>
            <a:r>
              <a:rPr lang="en-US" altLang="en-US" sz="1000">
                <a:solidFill>
                  <a:srgbClr val="333333"/>
                </a:solidFill>
              </a:rPr>
              <a:t>, Volume 24, Issue 1, February 2009, Pages 119–127,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https://doi.org/10.1093/her/cyn003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Network configuration of black men who have sex with men (n = 100, 86 dyads).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499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Network configuration of black men who have sex with men (n = 100, 86 dyads).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2024-04-27T01:05:46Z</dcterms:modified>
</cp:coreProperties>
</file>