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704F4-8662-4E5C-BF4F-7284DADB36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67307-6B62-43EA-A5B1-D303EEFC74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Action potential threshold shifts during spontaneous plateau depolarizations. Overlay of representative tracings obtained in the presence of the D1 agonist and NMDA (A) and in the presence of NMDA alone (B). Arrows point to onset of first action potential in each trace. Insets show tracings at a slower time base, with the boxes indicating the portions of recording overlaid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3FCB0-CF3A-4EA2-8C17-8C819804F5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49–57, </a:t>
            </a:r>
            <a:r>
              <a:rPr lang="en-US" altLang="en-US" sz="1000">
                <a:solidFill>
                  <a:srgbClr val="333333"/>
                </a:solidFill>
                <a:hlinkClick r:id="rId3"/>
              </a:rPr>
              <a:t>https://doi.org/10.1093/cercor/bhh107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Action potential threshold shifts during spontaneous plateau depolarizations. Overlay of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Action potential threshold shifts during spontaneous plateau depolarizations. Overlay of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2024-04-26T23:17:31Z</dcterms:modified>
</cp:coreProperties>
</file>